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59" r:id="rId2"/>
    <p:sldId id="361" r:id="rId3"/>
    <p:sldId id="360" r:id="rId4"/>
    <p:sldId id="362" r:id="rId5"/>
    <p:sldId id="363" r:id="rId6"/>
    <p:sldId id="364" r:id="rId7"/>
    <p:sldId id="365" r:id="rId8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CF37"/>
    <a:srgbClr val="EEB5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065" autoAdjust="0"/>
    <p:restoredTop sz="94660"/>
  </p:normalViewPr>
  <p:slideViewPr>
    <p:cSldViewPr>
      <p:cViewPr>
        <p:scale>
          <a:sx n="60" d="100"/>
          <a:sy n="60" d="100"/>
        </p:scale>
        <p:origin x="-852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B4430E-101A-4845-A35F-49260214D409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A52B4B-CCFC-48EC-BCA6-52DEA2061666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ytuł i 4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FA8E7-4171-4284-83C3-E63D50F35D94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</p:cSld>
  <p:clrMapOvr>
    <a:masterClrMapping/>
  </p:clrMapOvr>
  <p:transition spd="slow"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CE483-D6B2-48D0-B5E6-700CD5499492}" type="datetimeFigureOut">
              <a:rPr lang="pl-PL" smtClean="0"/>
              <a:pPr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D4978-C5F1-48E9-B540-15AFD391DEEE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40000"/>
                <a:lumOff val="60000"/>
              </a:schemeClr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 sz="quarter"/>
          </p:nvPr>
        </p:nvSpPr>
        <p:spPr/>
        <p:txBody>
          <a:bodyPr>
            <a:noAutofit/>
          </a:bodyPr>
          <a:lstStyle/>
          <a:p>
            <a:r>
              <a:rPr lang="pl-PL" sz="54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gradFill flip="none" rotWithShape="1">
                  <a:gsLst>
                    <a:gs pos="32000">
                      <a:schemeClr val="bg1">
                        <a:lumMod val="95000"/>
                      </a:schemeClr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  <a:tileRect/>
                </a:gradFill>
                <a:latin typeface="Arial Black" pitchFamily="34" charset="0"/>
              </a:rPr>
              <a:t>TRASY TURYSTYCZNE</a:t>
            </a:r>
            <a:endParaRPr lang="pl-PL" sz="5400" b="1" dirty="0">
              <a:ln>
                <a:solidFill>
                  <a:schemeClr val="bg1">
                    <a:lumMod val="85000"/>
                  </a:schemeClr>
                </a:solidFill>
              </a:ln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  <a:tileRect/>
              </a:gradFill>
              <a:latin typeface="Arial Black" pitchFamily="34" charset="0"/>
            </a:endParaRPr>
          </a:p>
        </p:txBody>
      </p:sp>
      <p:pic>
        <p:nvPicPr>
          <p:cNvPr id="8" name="Obraz 7" descr="DSC0027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643182"/>
            <a:ext cx="6715140" cy="3776086"/>
          </a:xfrm>
          <a:prstGeom prst="rect">
            <a:avLst/>
          </a:prstGeom>
        </p:spPr>
      </p:pic>
      <p:pic>
        <p:nvPicPr>
          <p:cNvPr id="9" name="Obraz 8" descr="Dsc008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5786" y="2000240"/>
            <a:ext cx="2500312" cy="3333749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40000"/>
                <a:lumOff val="60000"/>
              </a:schemeClr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1"/>
          <p:cNvSpPr txBox="1">
            <a:spLocks/>
          </p:cNvSpPr>
          <p:nvPr/>
        </p:nvSpPr>
        <p:spPr>
          <a:xfrm>
            <a:off x="500034" y="2143116"/>
            <a:ext cx="8385175" cy="25003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algn="just">
              <a:spcBef>
                <a:spcPct val="0"/>
              </a:spcBef>
            </a:pPr>
            <a:r>
              <a:rPr lang="pl-PL" sz="3300" b="1" dirty="0" smtClean="0"/>
              <a:t>Główny Szlak Sudecki imienia M. Orłowicza</a:t>
            </a:r>
            <a:r>
              <a:rPr lang="pl-PL" sz="3300" dirty="0" smtClean="0"/>
              <a:t> </a:t>
            </a:r>
          </a:p>
          <a:p>
            <a:pPr algn="just">
              <a:spcBef>
                <a:spcPct val="0"/>
              </a:spcBef>
            </a:pPr>
            <a:endParaRPr lang="pl-PL" sz="3300" dirty="0" smtClean="0"/>
          </a:p>
          <a:p>
            <a:pPr algn="just">
              <a:spcBef>
                <a:spcPct val="0"/>
              </a:spcBef>
            </a:pPr>
            <a:r>
              <a:rPr lang="pl-PL" sz="3300" dirty="0" smtClean="0"/>
              <a:t>Szlak biegnie od Świeradowa Zdroju do Prudnika. Przebieg przez gminę Paczków: Kozielno – Paczków – Unikowice – Ujeździec – Trzeboszowice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2000">
                    <a:schemeClr val="accent2">
                      <a:lumMod val="75000"/>
                    </a:schemeClr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9" name="Tytuł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gradFill flip="none" rotWithShape="1">
                  <a:gsLst>
                    <a:gs pos="32000">
                      <a:schemeClr val="bg1">
                        <a:lumMod val="95000"/>
                      </a:schemeClr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  <a:tileRect/>
                </a:gradFill>
                <a:latin typeface="Arial Black" pitchFamily="34" charset="0"/>
              </a:rPr>
              <a:t>TRASY PIESZE</a:t>
            </a:r>
            <a:endParaRPr lang="pl-PL" sz="4800" b="1" dirty="0">
              <a:ln>
                <a:solidFill>
                  <a:schemeClr val="bg1">
                    <a:lumMod val="85000"/>
                  </a:schemeClr>
                </a:solidFill>
              </a:ln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 advTm="8000"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40000"/>
                <a:lumOff val="60000"/>
              </a:schemeClr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1"/>
          <p:cNvSpPr txBox="1">
            <a:spLocks/>
          </p:cNvSpPr>
          <p:nvPr/>
        </p:nvSpPr>
        <p:spPr>
          <a:xfrm>
            <a:off x="500034" y="1142984"/>
            <a:ext cx="8643966" cy="5500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r>
              <a:rPr lang="pl-PL" sz="3200" b="1" dirty="0" smtClean="0"/>
              <a:t>Cyklotrasa L-J-O</a:t>
            </a:r>
          </a:p>
          <a:p>
            <a:endParaRPr lang="pl-PL" sz="1900" dirty="0" smtClean="0"/>
          </a:p>
          <a:p>
            <a:r>
              <a:rPr lang="pl-PL" sz="3200" dirty="0" smtClean="0"/>
              <a:t>Lądek Zdrój – Javornik – Paczków – Otmuchów,</a:t>
            </a:r>
          </a:p>
          <a:p>
            <a:r>
              <a:rPr lang="pl-PL" sz="3200" dirty="0" smtClean="0"/>
              <a:t>powstała w ramach współpracy trans granicznej z Czechami.</a:t>
            </a:r>
          </a:p>
          <a:p>
            <a:r>
              <a:rPr lang="pl-PL" sz="3200" dirty="0" smtClean="0"/>
              <a:t> </a:t>
            </a:r>
          </a:p>
          <a:p>
            <a:r>
              <a:rPr lang="pl-PL" sz="3200" b="1" dirty="0" smtClean="0"/>
              <a:t>Trasa krajowa nr 60 (odcinek biegnący przez powiat nyski)</a:t>
            </a:r>
            <a:endParaRPr lang="pl-PL" sz="3200" dirty="0" smtClean="0"/>
          </a:p>
          <a:p>
            <a:endParaRPr lang="pl-PL" sz="1900" dirty="0" smtClean="0"/>
          </a:p>
          <a:p>
            <a:r>
              <a:rPr lang="pl-PL" sz="3200" dirty="0" smtClean="0"/>
              <a:t>Przejście graniczne Paczków – Bily Potok – Unikowice – Dziewiętlice – Trzeboszowice – Ratnowice – Meszno – Piotrowice Nyskie – Kałków – Łąka – Jarnołtów – Burgrabice – Gierałcice – Głuchołazy – Skowronów – Jarnołtówek – Pokrzywna</a:t>
            </a:r>
          </a:p>
          <a:p>
            <a:r>
              <a:rPr lang="pl-PL" sz="3200" dirty="0" smtClean="0"/>
              <a:t> </a:t>
            </a:r>
          </a:p>
          <a:p>
            <a:r>
              <a:rPr lang="pl-PL" sz="3200" b="1" dirty="0" smtClean="0"/>
              <a:t>Trasa międzynarodowa nr R9 (odcinek biegnący przez powiat nyski)</a:t>
            </a:r>
            <a:endParaRPr lang="pl-PL" sz="3200" dirty="0" smtClean="0"/>
          </a:p>
          <a:p>
            <a:endParaRPr lang="pl-PL" sz="1900" dirty="0" smtClean="0"/>
          </a:p>
          <a:p>
            <a:r>
              <a:rPr lang="pl-PL" sz="3200" dirty="0" smtClean="0"/>
              <a:t>Błotnica – Kozielno – Paczków – Dziewiętlice – Trzeboszowice – Ratnowice – Meszno – Śliwice – Kałków – Buków – Biała Nyska – Morów – Łączka – Biskupów – Nowy Świętów – Głuchołazy – przejście graniczne Głuchołazy – Mikulowice</a:t>
            </a:r>
          </a:p>
          <a:p>
            <a:pPr algn="just">
              <a:spcBef>
                <a:spcPct val="0"/>
              </a:spcBef>
            </a:pPr>
            <a:endParaRPr lang="pl-PL" sz="3300" dirty="0" smtClean="0"/>
          </a:p>
        </p:txBody>
      </p:sp>
      <p:sp>
        <p:nvSpPr>
          <p:cNvPr id="9" name="Tytuł 1"/>
          <p:cNvSpPr>
            <a:spLocks noGrp="1"/>
          </p:cNvSpPr>
          <p:nvPr>
            <p:ph type="title" sz="quarter"/>
          </p:nvPr>
        </p:nvSpPr>
        <p:spPr>
          <a:xfrm>
            <a:off x="500034" y="214290"/>
            <a:ext cx="8385175" cy="898509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gradFill flip="none" rotWithShape="1">
                  <a:gsLst>
                    <a:gs pos="32000">
                      <a:schemeClr val="bg1">
                        <a:lumMod val="95000"/>
                      </a:schemeClr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  <a:tileRect/>
                </a:gradFill>
                <a:latin typeface="Arial Black" pitchFamily="34" charset="0"/>
              </a:rPr>
              <a:t>TRASY ROWEROWE</a:t>
            </a:r>
            <a:endParaRPr lang="pl-PL" sz="4800" b="1" dirty="0">
              <a:ln>
                <a:solidFill>
                  <a:schemeClr val="bg1">
                    <a:lumMod val="85000"/>
                  </a:schemeClr>
                </a:solidFill>
              </a:ln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 advTm="10000"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accent6">
                <a:lumMod val="40000"/>
                <a:lumOff val="60000"/>
              </a:schemeClr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ytuł 1"/>
          <p:cNvSpPr txBox="1">
            <a:spLocks/>
          </p:cNvSpPr>
          <p:nvPr/>
        </p:nvSpPr>
        <p:spPr>
          <a:xfrm>
            <a:off x="500034" y="1500174"/>
            <a:ext cx="8643966" cy="51435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algn="just">
              <a:spcBef>
                <a:spcPct val="0"/>
              </a:spcBef>
            </a:pPr>
            <a:endParaRPr lang="pl-PL" sz="3300" dirty="0" smtClean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85720" y="2285992"/>
            <a:ext cx="864396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„Poznać gminę”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Paczków – Stary Paczków – Wilamowa – Ścibórz – Trzeboszowice – Dziewiętlice – Ujeździec – Lisie Kąty – Unikowice – Gościce – Kamienica – Paczków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„Dookoła Jeziora Otmuchowskiego”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Paczków – Ścibórz – Frydrychów – Otmuchów – Sarnowice – Ligota Wielka – Lubiatów – Pomianów Dolny – Paczków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0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„Dookoła Jeziora Paczkowskiego” 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Paczków – Topola – Błotnica – Paczków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Paczków – Kozielno – Błotnica – Kamienica – Paczków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000" b="1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Wzdłuż granicy Polsko – Czeskiej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2000" b="0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</a:rPr>
              <a:t>Paczków – Złoty Stok (przejście graniczne małego ruchu) – Bila Voda – Javornik – Horni Hostie – Javornik – Bily Potok – Paczków</a:t>
            </a:r>
            <a:endParaRPr kumimoji="0" lang="pl-PL" sz="2000" b="0" i="0" u="none" strike="noStrike" cap="none" normalizeH="0" baseline="0" dirty="0" smtClean="0">
              <a:ln>
                <a:noFill/>
              </a:ln>
              <a:effectLst/>
              <a:latin typeface="Calibri" pitchFamily="34" charset="0"/>
            </a:endParaRPr>
          </a:p>
        </p:txBody>
      </p:sp>
      <p:sp>
        <p:nvSpPr>
          <p:cNvPr id="10" name="Tytuł 1"/>
          <p:cNvSpPr>
            <a:spLocks noGrp="1"/>
          </p:cNvSpPr>
          <p:nvPr>
            <p:ph type="title" sz="quarter"/>
          </p:nvPr>
        </p:nvSpPr>
        <p:spPr>
          <a:xfrm>
            <a:off x="500034" y="571480"/>
            <a:ext cx="8385175" cy="1214446"/>
          </a:xfrm>
        </p:spPr>
        <p:txBody>
          <a:bodyPr>
            <a:noAutofit/>
          </a:bodyPr>
          <a:lstStyle/>
          <a:p>
            <a:r>
              <a:rPr lang="pl-PL" sz="4800" b="1" dirty="0" smtClean="0">
                <a:ln>
                  <a:solidFill>
                    <a:schemeClr val="bg1">
                      <a:lumMod val="85000"/>
                    </a:schemeClr>
                  </a:solidFill>
                </a:ln>
                <a:gradFill flip="none" rotWithShape="1">
                  <a:gsLst>
                    <a:gs pos="32000">
                      <a:schemeClr val="bg1">
                        <a:lumMod val="95000"/>
                      </a:schemeClr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5400000" scaled="1"/>
                  <a:tileRect/>
                </a:gradFill>
                <a:latin typeface="Arial Black" pitchFamily="34" charset="0"/>
              </a:rPr>
              <a:t>PRZYKŁADOWE TRASY ROWEROWE  BEZ OZNACZEŃ</a:t>
            </a:r>
            <a:endParaRPr lang="pl-PL" sz="4800" b="1" dirty="0">
              <a:ln>
                <a:solidFill>
                  <a:schemeClr val="bg1">
                    <a:lumMod val="85000"/>
                  </a:schemeClr>
                </a:solidFill>
              </a:ln>
              <a:gradFill flip="none" rotWithShape="1">
                <a:gsLst>
                  <a:gs pos="32000">
                    <a:schemeClr val="bg1">
                      <a:lumMod val="95000"/>
                    </a:scheme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5400000" scaled="1"/>
                <a:tileRect/>
              </a:gradFill>
              <a:latin typeface="Arial Black" pitchFamily="34" charset="0"/>
            </a:endParaRPr>
          </a:p>
        </p:txBody>
      </p:sp>
    </p:spTree>
  </p:cSld>
  <p:clrMapOvr>
    <a:masterClrMapping/>
  </p:clrMapOvr>
  <p:transition spd="slow" advClick="0" advTm="12000"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Wycieczka po gminie Paczków.bmp"/>
          <p:cNvPicPr>
            <a:picLocks noChangeAspect="1"/>
          </p:cNvPicPr>
          <p:nvPr/>
        </p:nvPicPr>
        <p:blipFill>
          <a:blip r:embed="rId2"/>
          <a:srcRect t="1128" b="5639"/>
          <a:stretch>
            <a:fillRect/>
          </a:stretch>
        </p:blipFill>
        <p:spPr>
          <a:xfrm>
            <a:off x="1643042" y="2052202"/>
            <a:ext cx="6143668" cy="4295932"/>
          </a:xfrm>
          <a:prstGeom prst="rect">
            <a:avLst/>
          </a:prstGeom>
        </p:spPr>
      </p:pic>
      <p:sp>
        <p:nvSpPr>
          <p:cNvPr id="9" name="Tytuł 1"/>
          <p:cNvSpPr txBox="1">
            <a:spLocks/>
          </p:cNvSpPr>
          <p:nvPr/>
        </p:nvSpPr>
        <p:spPr>
          <a:xfrm>
            <a:off x="500034" y="214290"/>
            <a:ext cx="8385175" cy="8604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 dirty="0" smtClean="0">
                <a:gradFill flip="none" rotWithShape="1">
                  <a:gsLst>
                    <a:gs pos="22000">
                      <a:schemeClr val="accent2">
                        <a:lumMod val="75000"/>
                      </a:schemeClr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  <a:tileRect/>
                </a:gradFill>
                <a:latin typeface="Arial Black" pitchFamily="34" charset="0"/>
                <a:ea typeface="+mj-ea"/>
                <a:cs typeface="+mj-cs"/>
              </a:rPr>
              <a:t>WYCIECZKA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2000">
                    <a:schemeClr val="accent2">
                      <a:lumMod val="75000"/>
                    </a:schemeClr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0" name="Tytuł 1"/>
          <p:cNvSpPr txBox="1">
            <a:spLocks/>
          </p:cNvSpPr>
          <p:nvPr/>
        </p:nvSpPr>
        <p:spPr>
          <a:xfrm>
            <a:off x="428596" y="1142984"/>
            <a:ext cx="8385175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algn="just">
              <a:spcBef>
                <a:spcPct val="0"/>
              </a:spcBef>
            </a:pPr>
            <a:r>
              <a:rPr lang="pl-PL" sz="3300" dirty="0" smtClean="0"/>
              <a:t>Paczków – Kamienica – Gościce – Unikowice – Lisie Kąty – Ujeździec – Dziewiętlice – Wilamowa – Stary Paczków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2000">
                    <a:schemeClr val="accent2">
                      <a:lumMod val="75000"/>
                    </a:schemeClr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8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Elipsa 16"/>
          <p:cNvSpPr/>
          <p:nvPr/>
        </p:nvSpPr>
        <p:spPr>
          <a:xfrm>
            <a:off x="5357818" y="2500306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Elipsa 15"/>
          <p:cNvSpPr/>
          <p:nvPr/>
        </p:nvSpPr>
        <p:spPr>
          <a:xfrm>
            <a:off x="6715140" y="2571744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9" name="Elipsa 28"/>
          <p:cNvSpPr/>
          <p:nvPr/>
        </p:nvSpPr>
        <p:spPr>
          <a:xfrm>
            <a:off x="6715140" y="4643446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4" name="Elipsa 13"/>
          <p:cNvSpPr/>
          <p:nvPr/>
        </p:nvSpPr>
        <p:spPr>
          <a:xfrm>
            <a:off x="5500694" y="3929066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Elipsa 12"/>
          <p:cNvSpPr/>
          <p:nvPr/>
        </p:nvSpPr>
        <p:spPr>
          <a:xfrm>
            <a:off x="4000496" y="4429132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Elipsa 11"/>
          <p:cNvSpPr/>
          <p:nvPr/>
        </p:nvSpPr>
        <p:spPr>
          <a:xfrm>
            <a:off x="4000496" y="3143248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Elipsa 10"/>
          <p:cNvSpPr/>
          <p:nvPr/>
        </p:nvSpPr>
        <p:spPr>
          <a:xfrm>
            <a:off x="2928926" y="3571876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Elipsa 9"/>
          <p:cNvSpPr/>
          <p:nvPr/>
        </p:nvSpPr>
        <p:spPr>
          <a:xfrm>
            <a:off x="1285852" y="2643182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Elipsa 8"/>
          <p:cNvSpPr/>
          <p:nvPr/>
        </p:nvSpPr>
        <p:spPr>
          <a:xfrm>
            <a:off x="3643306" y="1214422"/>
            <a:ext cx="428628" cy="428628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8" name="Obraz 7" descr="ratusz Paczkó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0"/>
            <a:ext cx="2732502" cy="3643338"/>
          </a:xfrm>
          <a:prstGeom prst="rect">
            <a:avLst/>
          </a:prstGeom>
        </p:spPr>
      </p:pic>
      <p:pic>
        <p:nvPicPr>
          <p:cNvPr id="32" name="Obraz 31" descr="kościół Stary Paczków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642918"/>
            <a:ext cx="2786064" cy="3714752"/>
          </a:xfrm>
          <a:prstGeom prst="rect">
            <a:avLst/>
          </a:prstGeom>
        </p:spPr>
      </p:pic>
      <p:pic>
        <p:nvPicPr>
          <p:cNvPr id="25" name="Obraz 24" descr="kaplica Lisie Ką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2714620"/>
            <a:ext cx="2786064" cy="3714752"/>
          </a:xfrm>
          <a:prstGeom prst="rect">
            <a:avLst/>
          </a:prstGeom>
        </p:spPr>
      </p:pic>
      <p:pic>
        <p:nvPicPr>
          <p:cNvPr id="21" name="Obraz 20" descr="kościół Gościce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28728" y="2357430"/>
            <a:ext cx="3524243" cy="2643182"/>
          </a:xfrm>
          <a:prstGeom prst="rect">
            <a:avLst/>
          </a:prstGeom>
        </p:spPr>
      </p:pic>
      <p:pic>
        <p:nvPicPr>
          <p:cNvPr id="19" name="Obraz 18" descr="kościół Kamienica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4282" y="1071546"/>
            <a:ext cx="2625347" cy="3500462"/>
          </a:xfrm>
          <a:prstGeom prst="rect">
            <a:avLst/>
          </a:prstGeom>
        </p:spPr>
      </p:pic>
      <p:pic>
        <p:nvPicPr>
          <p:cNvPr id="23" name="Obraz 22" descr="kościół Unikowice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28926" y="1643050"/>
            <a:ext cx="2500312" cy="3333749"/>
          </a:xfrm>
          <a:prstGeom prst="rect">
            <a:avLst/>
          </a:prstGeom>
        </p:spPr>
      </p:pic>
      <p:sp>
        <p:nvSpPr>
          <p:cNvPr id="20" name="pole tekstowe 19"/>
          <p:cNvSpPr txBox="1"/>
          <p:nvPr/>
        </p:nvSpPr>
        <p:spPr>
          <a:xfrm>
            <a:off x="571472" y="4000504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Kamienica - </a:t>
            </a:r>
            <a:r>
              <a:rPr lang="pl-PL" sz="16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Kosciół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pole tekstowe 21"/>
          <p:cNvSpPr txBox="1"/>
          <p:nvPr/>
        </p:nvSpPr>
        <p:spPr>
          <a:xfrm>
            <a:off x="2143108" y="4429132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Gościce - </a:t>
            </a:r>
            <a:r>
              <a:rPr lang="pl-PL" sz="16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Kosciół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pole tekstowe 23"/>
          <p:cNvSpPr txBox="1"/>
          <p:nvPr/>
        </p:nvSpPr>
        <p:spPr>
          <a:xfrm>
            <a:off x="3071802" y="4357694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Unikowice - </a:t>
            </a:r>
            <a:r>
              <a:rPr lang="pl-PL" sz="16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Kosciół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pole tekstowe 25"/>
          <p:cNvSpPr txBox="1"/>
          <p:nvPr/>
        </p:nvSpPr>
        <p:spPr>
          <a:xfrm>
            <a:off x="3071802" y="5857892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Lisie Kąty - Kaplica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3" name="pole tekstowe 32"/>
          <p:cNvSpPr txBox="1"/>
          <p:nvPr/>
        </p:nvSpPr>
        <p:spPr>
          <a:xfrm>
            <a:off x="4286248" y="3857628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Stary Paczków - Kościół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2571736" y="3071810"/>
            <a:ext cx="17145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Paczków - Ratusz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27" name="Obraz 26" descr="dwór Ujeździec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000496" y="3143248"/>
            <a:ext cx="3205254" cy="2010412"/>
          </a:xfrm>
          <a:prstGeom prst="rect">
            <a:avLst/>
          </a:prstGeom>
        </p:spPr>
      </p:pic>
      <p:sp>
        <p:nvSpPr>
          <p:cNvPr id="28" name="pole tekstowe 27"/>
          <p:cNvSpPr txBox="1"/>
          <p:nvPr/>
        </p:nvSpPr>
        <p:spPr>
          <a:xfrm>
            <a:off x="5286380" y="4643446"/>
            <a:ext cx="2143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Ujeździec - Dwór</a:t>
            </a:r>
            <a:endParaRPr lang="pl-PL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40000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0"/>
                            </p:stCondLst>
                            <p:childTnLst>
                              <p:par>
                                <p:cTn id="40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0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1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xit" presetSubtype="0" fill="hold" nodeType="click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0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20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0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8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6000"/>
                            </p:stCondLst>
                            <p:childTnLst>
                              <p:par>
                                <p:cTn id="1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9000"/>
                            </p:stCondLst>
                            <p:childTnLst>
                              <p:par>
                                <p:cTn id="1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2000"/>
                            </p:stCondLst>
                            <p:childTnLst>
                              <p:par>
                                <p:cTn id="133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6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9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1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00"/>
                            </p:stCondLst>
                            <p:childTnLst>
                              <p:par>
                                <p:cTn id="1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3000"/>
                            </p:stCondLst>
                            <p:childTnLst>
                              <p:par>
                                <p:cTn id="1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6000"/>
                            </p:stCondLst>
                            <p:childTnLst>
                              <p:par>
                                <p:cTn id="156" presetID="53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3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53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3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4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33" grpId="0"/>
      <p:bldP spid="33" grpId="1"/>
      <p:bldP spid="18" grpId="0"/>
      <p:bldP spid="18" grpId="1"/>
      <p:bldP spid="28" grpId="0"/>
      <p:bldP spid="2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ytuł 1"/>
          <p:cNvSpPr txBox="1">
            <a:spLocks/>
          </p:cNvSpPr>
          <p:nvPr/>
        </p:nvSpPr>
        <p:spPr>
          <a:xfrm>
            <a:off x="357158" y="1071546"/>
            <a:ext cx="8385175" cy="25003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5400" b="1" dirty="0" smtClean="0">
                <a:gradFill flip="none" rotWithShape="1">
                  <a:gsLst>
                    <a:gs pos="22000">
                      <a:schemeClr val="accent2">
                        <a:lumMod val="75000"/>
                      </a:schemeClr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5400000" scaled="0"/>
                  <a:tileRect/>
                </a:gradFill>
                <a:latin typeface="Arial Black" pitchFamily="34" charset="0"/>
                <a:ea typeface="+mj-ea"/>
                <a:cs typeface="+mj-cs"/>
              </a:rPr>
              <a:t>ZAPRASZAMY W NASZE STRONY !</a:t>
            </a:r>
            <a:endParaRPr kumimoji="0" lang="pl-PL" sz="54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22000">
                    <a:schemeClr val="accent2">
                      <a:lumMod val="75000"/>
                    </a:schemeClr>
                  </a:gs>
                  <a:gs pos="20000">
                    <a:srgbClr val="000040"/>
                  </a:gs>
                  <a:gs pos="50000">
                    <a:srgbClr val="400040"/>
                  </a:gs>
                  <a:gs pos="75000">
                    <a:srgbClr val="8F0040"/>
                  </a:gs>
                  <a:gs pos="89999">
                    <a:srgbClr val="F27300"/>
                  </a:gs>
                  <a:gs pos="100000">
                    <a:srgbClr val="FFBF00"/>
                  </a:gs>
                </a:gsLst>
                <a:lin ang="5400000" scaled="0"/>
                <a:tileRect/>
              </a:gra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 advClick="0" advTm="8000">
    <p:plu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1173</TotalTime>
  <Words>212</Words>
  <Application>Microsoft Office PowerPoint</Application>
  <PresentationFormat>Pokaz na ekranie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8" baseType="lpstr">
      <vt:lpstr>Motyw pakietu Office</vt:lpstr>
      <vt:lpstr>TRASY TURYSTYCZNE</vt:lpstr>
      <vt:lpstr>TRASY PIESZE</vt:lpstr>
      <vt:lpstr>TRASY ROWEROWE</vt:lpstr>
      <vt:lpstr>PRZYKŁADOWE TRASY ROWEROWE  BEZ OZNACZEŃ</vt:lpstr>
      <vt:lpstr>Slajd 5</vt:lpstr>
      <vt:lpstr>Slajd 6</vt:lpstr>
      <vt:lpstr>Slajd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Wiśniewski</dc:creator>
  <cp:lastModifiedBy>Smoku</cp:lastModifiedBy>
  <cp:revision>318</cp:revision>
  <dcterms:created xsi:type="dcterms:W3CDTF">2010-01-24T18:25:09Z</dcterms:created>
  <dcterms:modified xsi:type="dcterms:W3CDTF">2010-04-29T17:32:02Z</dcterms:modified>
</cp:coreProperties>
</file>